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57" r:id="rId5"/>
    <p:sldId id="259" r:id="rId6"/>
    <p:sldId id="258" r:id="rId7"/>
    <p:sldId id="264" r:id="rId8"/>
    <p:sldId id="260" r:id="rId9"/>
    <p:sldId id="261" r:id="rId10"/>
    <p:sldId id="265" r:id="rId11"/>
    <p:sldId id="262" r:id="rId12"/>
    <p:sldId id="266" r:id="rId13"/>
    <p:sldId id="269" r:id="rId14"/>
    <p:sldId id="263" r:id="rId15"/>
  </p:sldIdLst>
  <p:sldSz cx="9144000" cy="6858000" type="screen4x3"/>
  <p:notesSz cx="7010400" cy="9296400"/>
  <p:embeddedFontLst>
    <p:embeddedFont>
      <p:font typeface="Rokkitt" panose="020B0604020202020204" charset="0"/>
      <p:regular r:id="rId18"/>
      <p:bold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C34DD4-691D-47E5-854E-FEF4B37F9E4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5A90E2-0D45-4BE9-9EE3-049794A8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5825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508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090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785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153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322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373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944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97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485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325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7E9C9"/>
              </a:buClr>
              <a:buFont typeface="Rokkitt"/>
              <a:buNone/>
              <a:defRPr sz="460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 sz="2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3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19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7E9C9"/>
              </a:buClr>
              <a:buFont typeface="Rokkitt"/>
              <a:buNone/>
              <a:defRPr sz="460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08859" y="-205423"/>
            <a:ext cx="452627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 sz="2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3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19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 sz="2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3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19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64592" y="146304"/>
            <a:ext cx="8814815" cy="2505455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rgbClr val="E7E9C9"/>
              </a:buClr>
              <a:buFont typeface="Rokkitt"/>
              <a:buNone/>
              <a:defRPr sz="4800" b="0" i="0" u="none" strike="noStrike" cap="none" baseline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accent1"/>
              </a:buClr>
              <a:buFont typeface="Noto Symbol"/>
              <a:buNone/>
              <a:defRPr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ctr" rtl="0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 sz="2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 sz="23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 sz="19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000128" y="3267456"/>
            <a:ext cx="7406639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75" y="498229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Clr>
                <a:srgbClr val="68BE6E"/>
              </a:buClr>
              <a:buFont typeface="Rokkitt"/>
              <a:buNone/>
              <a:defRPr sz="4000" b="1" cap="none">
                <a:solidFill>
                  <a:srgbClr val="68BE6E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3287712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7E9C9"/>
              </a:buClr>
              <a:buFont typeface="Rokkitt"/>
              <a:buNone/>
              <a:defRPr sz="460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616743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4800600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519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91440" indent="-2539" algn="l" rtl="0">
              <a:spcBef>
                <a:spcPts val="0"/>
              </a:spcBef>
              <a:buFont typeface="Rokkitt"/>
              <a:buNone/>
              <a:defRPr sz="2200" b="0" cap="none" baseline="0"/>
            </a:lvl1pPr>
            <a:lvl2pPr rtl="0">
              <a:spcBef>
                <a:spcPts val="0"/>
              </a:spcBef>
              <a:buFont typeface="Rokkitt"/>
              <a:buNone/>
              <a:defRPr sz="2000" b="1"/>
            </a:lvl2pPr>
            <a:lvl3pPr rtl="0">
              <a:spcBef>
                <a:spcPts val="0"/>
              </a:spcBef>
              <a:buFont typeface="Rokkitt"/>
              <a:buNone/>
              <a:defRPr sz="1800" b="1"/>
            </a:lvl3pPr>
            <a:lvl4pPr rtl="0">
              <a:spcBef>
                <a:spcPts val="0"/>
              </a:spcBef>
              <a:buFont typeface="Rokkitt"/>
              <a:buNone/>
              <a:defRPr sz="1600" b="1"/>
            </a:lvl4pPr>
            <a:lvl5pPr rtl="0">
              <a:spcBef>
                <a:spcPts val="0"/>
              </a:spcBef>
              <a:buFont typeface="Rokkitt"/>
              <a:buNone/>
              <a:defRPr sz="1600" b="1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91440" indent="-2539" algn="l" rtl="0">
              <a:spcBef>
                <a:spcPts val="0"/>
              </a:spcBef>
              <a:buFont typeface="Rokkitt"/>
              <a:buNone/>
              <a:defRPr sz="2200" b="0" cap="none" baseline="0"/>
            </a:lvl1pPr>
            <a:lvl2pPr rtl="0">
              <a:spcBef>
                <a:spcPts val="0"/>
              </a:spcBef>
              <a:buFont typeface="Rokkitt"/>
              <a:buNone/>
              <a:defRPr sz="2000" b="1"/>
            </a:lvl2pPr>
            <a:lvl3pPr rtl="0">
              <a:spcBef>
                <a:spcPts val="0"/>
              </a:spcBef>
              <a:buFont typeface="Rokkitt"/>
              <a:buNone/>
              <a:defRPr sz="1800" b="1"/>
            </a:lvl3pPr>
            <a:lvl4pPr rtl="0">
              <a:spcBef>
                <a:spcPts val="0"/>
              </a:spcBef>
              <a:buFont typeface="Rokkitt"/>
              <a:buNone/>
              <a:defRPr sz="1600" b="1"/>
            </a:lvl4pPr>
            <a:lvl5pPr rtl="0">
              <a:spcBef>
                <a:spcPts val="0"/>
              </a:spcBef>
              <a:buFont typeface="Rokkitt"/>
              <a:buNone/>
              <a:defRPr sz="1600" b="1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532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7E9C9"/>
              </a:buClr>
              <a:buFont typeface="Rokkitt"/>
              <a:buNone/>
              <a:defRPr sz="460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57551" y="1057655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r" rtl="0">
              <a:spcBef>
                <a:spcPts val="0"/>
              </a:spcBef>
              <a:buFont typeface="Rokkitt"/>
              <a:buNone/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okkitt"/>
              <a:buNone/>
              <a:defRPr sz="1400"/>
            </a:lvl1pPr>
            <a:lvl2pPr rtl="0">
              <a:spcBef>
                <a:spcPts val="0"/>
              </a:spcBef>
              <a:buFont typeface="Rokkitt"/>
              <a:buNone/>
              <a:defRPr sz="1200"/>
            </a:lvl2pPr>
            <a:lvl3pPr rtl="0">
              <a:spcBef>
                <a:spcPts val="0"/>
              </a:spcBef>
              <a:buFont typeface="Rokkitt"/>
              <a:buNone/>
              <a:defRPr sz="1000"/>
            </a:lvl3pPr>
            <a:lvl4pPr rtl="0">
              <a:spcBef>
                <a:spcPts val="0"/>
              </a:spcBef>
              <a:buFont typeface="Rokkitt"/>
              <a:buNone/>
              <a:defRPr sz="900"/>
            </a:lvl4pPr>
            <a:lvl5pPr rtl="0">
              <a:spcBef>
                <a:spcPts val="0"/>
              </a:spcBef>
              <a:buFont typeface="Rokkitt"/>
              <a:buNone/>
              <a:defRPr sz="900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608" rtl="0">
              <a:spcBef>
                <a:spcPts val="0"/>
              </a:spcBef>
              <a:defRPr sz="3200"/>
            </a:lvl1pPr>
            <a:lvl2pPr marL="594360" rtl="0">
              <a:spcBef>
                <a:spcPts val="0"/>
              </a:spcBef>
              <a:defRPr sz="2800"/>
            </a:lvl2pPr>
            <a:lvl3pPr marL="822960" rtl="0">
              <a:spcBef>
                <a:spcPts val="0"/>
              </a:spcBef>
              <a:defRPr sz="2400"/>
            </a:lvl3pPr>
            <a:lvl4pPr marL="1051560" rtl="0">
              <a:spcBef>
                <a:spcPts val="0"/>
              </a:spcBef>
              <a:defRPr sz="2000"/>
            </a:lvl4pPr>
            <a:lvl5pPr marL="1261872"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040442" y="4724400"/>
            <a:ext cx="5486399" cy="664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r" rtl="0">
              <a:spcBef>
                <a:spcPts val="0"/>
              </a:spcBef>
              <a:buFont typeface="Rokkitt"/>
              <a:buNone/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0442" y="5388935"/>
            <a:ext cx="5486399" cy="912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okkitt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304800" y="249863"/>
            <a:ext cx="8534399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B8B9B0"/>
              </a:buClr>
              <a:buFont typeface="Rokkitt"/>
              <a:buNone/>
              <a:defRPr sz="32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0000" sy="50000" flip="none" algn="t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164592" y="147084"/>
            <a:ext cx="8810846" cy="6565391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300" b="0" i="0" u="none" strike="noStrike" cap="none" baseline="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600" b="0" i="0" u="none" strike="noStrike" cap="none" baseline="0">
              <a:solidFill>
                <a:srgbClr val="DFE0D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7E9C9"/>
              </a:buClr>
              <a:buFont typeface="Rokkitt"/>
              <a:buNone/>
              <a:defRPr sz="4600" b="0" i="0" u="none" strike="noStrike" cap="none" baseline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 sz="2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3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19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16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 dirty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Do </a:t>
            </a:r>
            <a:r>
              <a:rPr lang="en-US" sz="4600" b="0" i="0" u="none" strike="noStrike" cap="none" baseline="0" dirty="0" smtClean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Now</a:t>
            </a:r>
            <a:endParaRPr lang="en-US" sz="4600" b="0" i="0" u="none" strike="noStrike" cap="none" baseline="0" dirty="0">
              <a:solidFill>
                <a:srgbClr val="E7E9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46225"/>
            <a:ext cx="8016599" cy="490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lvl="0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Rokkitt"/>
              <a:buAutoNum type="arabicPeriod"/>
            </a:pP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How do </a:t>
            </a:r>
            <a:r>
              <a:rPr lang="en-US" sz="2800" dirty="0" smtClean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the earth’s lithospheric plates </a:t>
            </a: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move?</a:t>
            </a:r>
          </a:p>
          <a:p>
            <a:pPr marL="514350" lvl="0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Rokkitt"/>
              <a:buAutoNum type="arabicPeriod"/>
            </a:pP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What types of </a:t>
            </a:r>
            <a:r>
              <a:rPr lang="en-US" sz="2800" dirty="0" smtClean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land formations </a:t>
            </a: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occur from plate movement?</a:t>
            </a:r>
          </a:p>
          <a:p>
            <a:pPr marL="514350" lvl="0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Rokkitt"/>
              <a:buAutoNum type="arabicPeriod"/>
            </a:pP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Have we ever seen part of the Mantle?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RIDDLE: Rough and gray as rock,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I'm plain as plain can be.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But hidden deep inside there's great beauty in me</a:t>
            </a:r>
            <a:r>
              <a:rPr lang="en-US" sz="2800" dirty="0" smtClean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. What </a:t>
            </a:r>
            <a:r>
              <a:rPr lang="en-US" sz="2800" dirty="0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rPr>
              <a:t>am I?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11007"/>
            <a:ext cx="4640294" cy="31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RUXFxoaFxgYFx0XGhccGBwXFxQXGBccHCggGB0lHBcXITEhJSkrLi4uFx8zODMsNygtLisBCgoKDg0OGhAQGiwkHCQsLCwsLCwsLCwsLCwsLCwsLCwsLCwsLCwsLCwsLCwsLCwsLCwsLCwsLCwsLCwsLCwsLP/AABEIAQMAwgMBIgACEQEDEQH/xAAaAAACAwEBAAAAAAAAAAAAAAACAwABBAUG/8QAORAAAQMCAwQHBwQCAgMAAAAAAQACEQMhEjFBBFFhcQUTIoGRsfAGMlJyocHRQpLh8RQjYoIzorL/xAAYAQEBAQEBAAAAAAAAAAAAAAABAAIDBP/EACIRAQEBAAICAgIDAQAAAAAAAAABEQIxEiEDQVFhMnGBE//aAAwDAQACEQMRAD8A92yjS6tkMYZa3Qbgl9Sz4G/tCDZPcb8rfIJqZcYsV1LPgb+0fhEKDPgb+0KBRzjoE+QwXUM+Bv7R+FRoM+Bv7QkuqFWKidSzRZ8DfAfhUaLPgb+0fhQP4KnVCU+SwLqLPgb+0Km0GfA39oVFU58fwnWR/wCO34G/tH4UGzt+FvgELahIPrmq6xGr0Y2kw/ob+0ITs7fhb+0fhAas8PWqNtScwnUWdmYf0N8B+EJ2RvwN8B+FohCVeS8WY7I34G+AQnZG/C39o/C1EpTk+Q8Wd2yt+Fv7R+EB2Zvwt7wE4tVPT5DxJOyt+FvOAgfsrY91vgE2pySsZy806MJfswH6G/tH4QdUIu0eCa6qfV1Ou3hOjHIqsbiNm5nRROq1BJ5nRRHkseu2UjAz5W+QTXPCwbKew35W+QTTK8j1HGoFZeNAs4JH9omuUMOFUblAAlwoXK04stjJCSgxKmkEmLx6yTow3Es7hJRVXNaLnlr4QqNTUC4y3rUosXSdI7yLeEwqeL7oH0m3D+0z/Fy0J3XnfNkFScleTPip1Pv0MTw0IyToSKhcBAF+KYY0KrTINDdDyUBKNaxZQkqYicwqITqwDkBKYgcryF4hx8Et0bgiJQvPBOrCy1A9iPHvzVuj+0+Q8XLqNEnmValVtzlmVFavF6HZT2G/KPIJ8LHs3uN+UeQTsXFed2GlkxlkqcFQKtBvWK8aSSqlKMJlWMIyz+qUCFbTqdFaCnkuPatBsOGiOnmklxcZy3b0WOIIz+t1rWcbKD4EE8vt9FG1C4BxaGub72o/pIdUuCdNBk7mE3YwJJbYk5EyIsICzb9lTpaSYht5H3+hUxCEvp2uKY7RguBA9AK2td+oR9R3FP1q+8WSpjS3KpUTcaEOQSiCtWI4oCreEuU6hFDColASrSF/JAWTCbIQl0ck6Mc2rOI5ZnVWqqkYj2dSrVqdnZndhvyjyCbiWbZ/cb8o8gmhcWhlQJYeixJQiVIQSqxKQnIS3iT5eCjnIcaRgncrapU9rynd65q54qEid/rOE6LC2WMOmTe+o0MInvuUDs8WhHhCzuJc4Ccytds9A6RcHxikwDG+8L12y7P2GgjQLyuwvpnaO3dt4ziRllM3BXq6VWbQBMwCfI6Ln8tuSNfHO65+10cJ9HvWQldnaWWvaMzIjv4cVxCYMaG4v+M0ceWxqzKoqShJQkrerDMaHNBiVAqQpRAgoSUJhGnEqWVMfvVkzu8khwISsJq0hiPMqLLUNznmVFB19mccDflHkE7rFm2Z3Yb8o8gmrBMxqY0oBSSoHpZKBptlCEngc0gZm+o03qjUHrNKvofyrbWNz7xAPZyvEjOUjROdMEEeuO9AHb7HjYjvWYVA2HSe1JAAmfunPaHtvPDgc78Es6ZVGKMJwnWTY8jv3LMx0YgZ90xpBOR0TdnBALczBIi8kZItsbOzhxADjpYGRrG7gnfpG+ybGuqdZhJgQI3ybm44rtmr27DO8+uMeK8/0JtIpt7BBeSIE2j9YPfddlm1AuuCDHLjkufyfytdPj/jG9zpjIkXE6Z5FcTbny8mAL5gi+/it2z7WQCC6QTlAmP3Xidy5m0vk/kQSs8JlPL3AFyHGqBQrYEXKsSEoSVEeJQpUqw/epDBVykVc+HBJGImLqWkVR2jbUq1b5k81SdTpbN7rflHkmEpGzP7DflHkmFywhOKrEqDlQSBuepjVNdCW4gxvGs/YBQ9iNRDIQT4+f4uqyMa6+Z0WmVuokglt3EZZDv3brbkHR1ZpaA50hxguywjeJ+nJRzsAxfpJg8JmI4IelKUAFgkuiwMADfbLLJa/TP7bq9DqHtxPBa50B7b23kaQtFVjKhcC4kt/wDG4AXEXnfJyGa5rKz6lNtIPtiHuSQXXGEk5nW3Bdfo3YOx1pkneDMRlI0XPl677bntxein4CX6XyOkwZ3jiF1Nn28nEKjsrCRIiQWgk2OYvx715vYaGKuGvgtD3dkzFiQV6EhheGhjGASCMAIjQxrIC18kmjhuGM2wEQawO9uC4N5Hv2/pJrVpAIIcMsr23hbw7B7ga2BIhpAAkgCA0jVczbHSbgHWSB9wuc7boVTihaZ3ZKStGJKouVOehJUVlCXIXIZUkqOIyJHrdEqbPWjX1yKGre8pTqZ1Sxe0qVxJvqVFiqC5sM1EYNdnZj2G/KPJNWahOBt9B5JmM+v6Q2aFaQ6pnOmV/wCVbXbjc/ZS05UUDnEceSt1Ty9BS0UIXiRBuFC5AXK0VVJs9hxEEwSdBpxkK21cMkSWNPaEQ4NyLhvH5UB8EYbrhNspIEf9lrWcVsbgHNcz/wAbKgfBi5E4ZG5dLovpCNorNY0ltW9yAGkyYiII8FwaW1ik5sdpwgjCRBnWZjw5LdWqPe4ODWtBsYeBfScMwrlBKxhz27ZWgtAm53W/TuK1vpkvkVoA3NBMOF7kxFicrRwXn+kNnPXvxamRN5n+d69RQFNrADTomG9qGAzvkmefitc/WVcPelPa1lsVQmCRJB5iA3LRBWcyRh6zkSTHfCraahJDWMpkyYAOAc8om6t+xVGAk4QYmBUxH/5hc2qEO9FQlAGEZk9xnyCt6mohKAlUShLlFZKElC5yHEoaOVRclFyAvSmeobnmVSVUfc81Es5HXoM7LeQ4aBHhj+z5Sl0qnZaBuHdYIgs60Iucf1EcgPuJVunUk80MqFyliX+I+A/Cs1DwP0QlyqU6ME2oRa0bhP3KcxvWyxrDJByNmwJBEmdEuls7nZNJ45DvOSp9Wkw2qFzpIIpjHHN2Sv6GBbWgVSRHV4QJPvFxAECJO/8ACzufYkNEmxOEzuOZ3Wv4Lp1dma5rsYd8Ulp8CAICwbNtdEs6t9VoHWAtOXZMAzy3cDvWpfwzf23dGtYYaxrqjjphAjf+qB4lb9j2epTe5mGW5zaIgS2CQT4RIzVbTtVNpYdmIABjLK2p/VN7rZXrMf2w1okdrsjEDkbiCQuVtbkeI9pGnrGxlcDMDOTx1C7Q2h7mt/2tIgWDZDd8HFloQVh9rKTS2m8E4Wuc0wIAkNLQB3fVMp7VFNgLwGlsAGALXjiV1t3jHOeuVambMe0cYc7LCGYI/wDYz3bkupj1gmd5+4+yEVAZgsvBFyDlGYKsU7e9Tn5T5ysa6LoAwZAEbnEnyV6Kmt4juH9oXlGmISgcVRegKSolCoShJSEJQFyhKAuUGapmeaiF5ueaiU6uznst+UeSdTaTkCe5ZKVR0Nhz/dA97TmbjuUqML4xuJA0LiQToTJMx3LKawx3wnwVPt7zmNO4vbP7ZkLIdmZJJaDMabrC2lkymwCwAHIKXszr6YEl+InJtPtE8zk0cSjq7W8thjW07g4jD3W4BoHjKUCrxK9LFPZi98uf8xJHc3IdwR0zhyt9PK6GVFacL6UJqUyDNoI1c503k6Ngnfv4LHs+wCQcMHiZnuXRA5oqLgwy+A24kmAd4netTlZMjF4zdrubLD6MNZLm/HWcJ3ktAy4INi6JcXhz6gaw3wMa4gbhjJmx9Bcqlt1MVAw1qbgBY2dO4SCL33rbTrsxe5SdP6gGyCYkQWGBlqudljXqk9MbJ79L3pbvky27SL8AO5cbYK8N7UNgy3UrtdJ1R1mHDBAuI8Li0/wsG17Njh+Rb72hdMAOO46HmFvjfWVmz36G7by6A1pe4iYgtAHEkWRsa7/gLaD6KNrQIFlVWtKz/TcXlMx3BJqOlUXICqIQKhKDEhLkpbnIZVEoS5SWUJKhKAlKZqmZ5qIHuueaiQ6lA9lvII8azUScIyNhw0HNG551HgZ84WCdKsOWcVxBMgAcRy0J3hX1zfib+4DxmE4NPUJQk2BDg6SQMJxXAnMWTm7KblxDWgSXEgAC+fhkglYldQkACWNm8udBMbpIte6raKtEYP8Aa7C8SHdW8ToYEX7knr9nZL3OJJsGtaQ53eRa5vO9Mn6ZtjS9oxBuOkXGI/2gAzOolB0kylTb28OOBZpxmDmMuSU7b6ryMAGzgbjieebjl3Ql0dlaHYiXOdq7N3G5EApkzsdup0ZX2ai1tWBxcWmZOcYhzTdo6UZXk021HAAkuDThEb3EgAG+9YWlvvPYHunstfULxO7tOaL5nC1y1jrKjXGo+hTa2cNNhMkjfv8A50WbnZmsDduBPaxSJgRkLRic4xOVhMJtSveQDu3zwIhZW1mtDpIGFwueMHTmgqdN08pJOkNiVrN6g3O62sM3LS3hn/X1RClOTge+POFzKPSeMw1jz3THgtTatjNoz4Issalh9Si4Zgjut3FJKmz1nEnAHW1Fh4pz64d7wE72iD3jJyCzYlCjLYy7Q4Z+GYSn1AlIUBKJlVXKtQAUJKJwQYVasY3uueait7bnmokY6FF/Zb8o8kRI/tKoHst5BEXep/lZIjHr6FWXJeJQFSMrAPADgMIM75OQmcok248oB2zMcMJYA2RYATYzEmwEgbuagKk92d93LcnRhVerjql/6WDBTvIwjN3eZy0hR75Mm8CBw3wOaMNgQELqgAMp0YzN2xx/TH18lq2baci6QJvP2CTSq37LSV0KRdGX3VbPwJ/bdsO3YRjwMbwDnPfG6G03TO+AFH7ftBeMeKlSdIGOmQZvAkxANlBtxAcBLHEQSBLhqCAXATxK53tK4MoU4NRxFRpJe8PkxMkAloyOSxJLWrbI5NjUqCocLbHvt4rr7NtdFoGAR/1I8xdJ9paID3uAwgOg9+uW+fFbNj2mKFNoIM5z2onhbz0W+V2SsyZUo7ewyGuB4T4o+tHA80gwLy3llnwQ1KjdPOVjI3KfWrzlYbh9lmeb2SutB1HcR9VeOUyLVk+KPrAQQ7PR2/g7fzSpQkpRhbFjb1pvConchbVI4jccv4KrGCcw07jl4/kd6EjnKY0FSRmInLjyOR7kDtyUS91zlmokPzPNRKdOi7st5DyV4+KVRPZHyjyyTAVlKJRSjdHBKJRKhSrlB69HwVj1opLckOEpyo35+tU6Kr/KDQlnanH3nlo0ayxPeLqOpeKlGkAZ13rUxmytRcMMNOBxIOJ7sThypid0SfBYPaasTSZ2nPAfdxp4JMWANiddF2OhejwXElxJNzJ0AP4XM9pmTSNxZ4IvzHfY+SuPKeUXKXGRrqm1teXv7TWuc0QIOpBjWN65/QexGtUDRYa3juJ0Xa9nIp4XOyIv32XcfRpbOwFgYDi7VxJnVavyZsgnDctee2n2Vqh/vMDZzk5bohdBns/SpxMvkZnLwC37VtRMRDZ911yI0tiibpFR7h7rpEajXuIhc/8Apyv234cYtlMMBAY0DkO5Za5M39eCs1Le8OQCTiRCjghLio4FASlDxIKimJBiSh065aIzGrSAQeMKS05Es4HtN7tR9UqoJVZ8FDEfREntsz+L+FFgdWMnNRODXUpe6OQ8kff68Uij7o5DRGCstGAqY/Vwlg+t/crlCHi9Z/dFPJLcVQcpGl3r7omjfl6gpAKjq0BQJ2npFjDBudw0V7LtuPIGN5Cw0NkxOLnDXUZromiHWIsNNO9bvjGZa0Utp3eaydLdqm7xz5mfp9V0OraKbWtEQTPrcuT0jUhpWePfpq9NXROGq2pTjtQMEmADF+GcrZs+x0sB6yk17we3OfPkuV7PtLCXwDnmNPynbX0lWr7T/oaBIAJDQQR8RnI/hasu3BL69ttToymXhxJjRrIY0DSzbnxRVtlw5d0lxHrvWMbFtjnEQGsBsXNbG6AGkwEdejUHv1GAcGYfAuKz/q/xdOi6blo7j5pj2gajxv4JbsPxF3fKhAyuOOqioEKnEKVH9/FVKiEoJVkpRcojS6jtUUoHJBJqDWPEKJT6VzzUUPbdSPZHIeSYCkU3dkcgixIR2JViS8SuUEwFXKTiRNUjUnDJPAptSqWtEQCdc7eUrNWrAWBtMkk3JOZKYDi+AYWfaOkmstmVnqVics9Pym7B0Y0dp5krWSdi2/QqO3Pd+h0b0rpOcDpsumDuIXL6cfLDJ9SrjZvpXc9ul7OM61nacRbIa53J0QdCg0ag7RDnGN0RYLL7LbQGPYS7CIHxXn5brpe020U6VVr5DjIxBuYuO0dJ4WKL/Kz8qda37dW2h1QNY5pYW9oOAz0iDcnuXM2plcGMDHHtXmLaG90Z9oNnIa7GQ4PgjAT2L3O88kFbpqgX9l/YgjFBbB0IH2WZOU+jbL9sdPZq7nDE9rW/8fUrrM2KGg4yTGfrvXPp7ewiQf71gninjapyBPK0p5WqYGq6DpzhBB5I6jpJSnNUUcSgcURS3KSi5WSluKrElEuzKijs/wCVFBopusOQRhIpGw5BMDkIatLxI2+skEU/VMxCPUJR0uO9CakZC/Oyk0VHkajwhc7aGxfPOOGkJz3zp4ISdEz0KTTdguc9FNmq1HkGDCNtME3v63LrtrgNgD+PV03lgkrmnaDMFplY+nCQzdJXUfUuFzvaBwNMb8VvAyrjfcV3Gr2VpNc5gdN26bgb8k/pbY2vqnETaII1gDfouf7NbYymWPe7CBiBsSTPcdSt22dKVK9QupURgb+p/ZkWN3kxNk2Xy2CZ4419H+z9LC5pc6HRJBvv0G9bn7JQYMDS1tsnhmLdoc+a4uxe0jA2oHscHmIw9oc/oultHT1B4OGpY5yC3S4M2KxynPfbUvH6Zaz2U4EsmYgG4ETMBGKwixt6nJZv8lkAscw8LDy70w1QRMCY4easMSubzbklOPFVfgEDvX3SkcVR5KnevXehlSW4+vBBKsnelvKkU8iT6+6tJe4SVEpqY+w5BFiKz0jYcgmtKgaXb1YbPFJxIXvwiT3AZnmdEJqqUwDwBvfPu0SeuBiMvGVhqVS6JOegvA56rQ2pa1k+I0/rrxBMblYfpkUhj44ffmjbWnQKwmFIdtzG6zyWPb+kJlre8+Y/lc1pkwtceG9s3lnTv09sa42Pdqs/S/uTxsp0T0Oah7RwjQ/ytPtLsApUWEOxS65ngYV6lyL3Y5vRmV/iXrKPRdCs0A1y4j9LX5ZWDTlzheL2B2m+PX1+i9dsTKZYS/D2ci9oLd2cgj6I+T9Lg00PZ2jRfN8WmIyPtKZU6NY1pw0qbg4yACQSeZkK6tCs3AR1dRgIMY39rkXF3DUhFtNQDCajDRveYAO4zMOy5rjt/Lpk/DmP6Ka2T1LABEjGXG/EgaqqdNgMjLgTbmN6ZtO00mVHU3VWmCO0HecFZBWYZwvFiSP7C37Z9NFYwbGRp9Elzxv5JdSsTMb7mEu+71qmFocUlxVT4aIXH1mlLxJbipmqIQmckqKOF1E6yW2qbKNrHerUWknXu3/QLNtld0ZqKJirPXrO3rbs1Q4e5UotXpmdiFU70e0bQ5rCQYtuHJRRZ+2nELyt/Ql6l7qKLfLpidvVde6M/ULD7SH/AEAwJOGTAnPkoouE7jpeq85sbyGk+tfwtjhiIm+ncoou17Y+mnpQ9UGdWSzM9kxuXM2npStUbhfVe5o0c4kfVRRPHoXto6OHZedcJXQ2NoFMQB4BRRY5NcQ0q7iTJ0OgR/5DrX+g4KKIMAazt/0CB1U71FENBNZ29D1x3qKKoLLyrUU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sciencebuzz.org/sites/default/files/images/sanand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94" y="1637351"/>
            <a:ext cx="3418114" cy="51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Convergent Plate Boundaries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01625" y="1406037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4000" b="0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 boundary in which two plates </a:t>
            </a:r>
            <a:r>
              <a:rPr lang="en-US" sz="4000" b="0" i="0" u="none" strike="noStrike" cap="none" baseline="0" dirty="0" smtClean="0">
                <a:solidFill>
                  <a:srgbClr val="FFFF00"/>
                </a:solidFill>
                <a:latin typeface="Rokkitt"/>
                <a:ea typeface="Rokkitt"/>
                <a:cs typeface="Rokkitt"/>
                <a:sym typeface="Rokkitt"/>
              </a:rPr>
              <a:t>move together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endParaRPr lang="en-US" sz="4000" b="0" i="0" u="none" strike="noStrike" cap="none" baseline="0" dirty="0" smtClean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4000" dirty="0" smtClean="0"/>
              <a:t>Ocean-continent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4000" dirty="0" smtClean="0"/>
              <a:t>Boundaries create </a:t>
            </a:r>
            <a:r>
              <a:rPr lang="en-US" sz="4000" dirty="0" smtClean="0">
                <a:solidFill>
                  <a:srgbClr val="FF0000"/>
                </a:solidFill>
              </a:rPr>
              <a:t>trenches</a:t>
            </a:r>
            <a:r>
              <a:rPr lang="en-US" sz="4000" dirty="0" smtClean="0"/>
              <a:t> and </a:t>
            </a:r>
            <a:r>
              <a:rPr lang="en-US" sz="4000" i="1" dirty="0" smtClean="0">
                <a:solidFill>
                  <a:srgbClr val="FF0000"/>
                </a:solidFill>
              </a:rPr>
              <a:t>volcanoes</a:t>
            </a:r>
            <a:endParaRPr lang="en-US" sz="4000" i="1" dirty="0" smtClean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endParaRPr lang="en-US" sz="40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lvl="0" indent="-292100">
              <a:buSzPct val="70000"/>
            </a:pPr>
            <a:r>
              <a:rPr lang="en-US" sz="4000" dirty="0" smtClean="0"/>
              <a:t>Continent-continent </a:t>
            </a:r>
            <a:endParaRPr lang="en-US" sz="4000" dirty="0"/>
          </a:p>
          <a:p>
            <a:pPr marL="0" lvl="0" indent="0">
              <a:buSzPct val="70000"/>
              <a:buNone/>
            </a:pPr>
            <a:r>
              <a:rPr lang="en-US" sz="4000" dirty="0"/>
              <a:t>Boundaries create </a:t>
            </a:r>
            <a:r>
              <a:rPr lang="en-US" sz="4000" i="1" dirty="0" smtClean="0">
                <a:solidFill>
                  <a:srgbClr val="FF0000"/>
                </a:solidFill>
              </a:rPr>
              <a:t>mountains </a:t>
            </a:r>
            <a:endParaRPr lang="en-US" sz="4000" i="1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endParaRPr lang="en-US" sz="40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6146" name="Picture 2" descr="http://www.cotf.edu/ete/images/modules/msese/earthsysflr/EFPlateP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55" y="2174032"/>
            <a:ext cx="2124903" cy="16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eomaps.wr.usgs.gov/parks/pltec/contvscont289x15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762170"/>
            <a:ext cx="2752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plate is LESS dense? Oceanic or Continental???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http://geology.com/nsta/</a:t>
            </a:r>
          </a:p>
        </p:txBody>
      </p:sp>
      <p:pic>
        <p:nvPicPr>
          <p:cNvPr id="7170" name="Picture 2" descr="http://o.onionstatic.com/images/27/27149/16x9/700.jpg?6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3" y="2819400"/>
            <a:ext cx="4009780" cy="22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ollandamericablog.com/wp-content/uploads/2014/10/White-Island-by-Helicopter-over-White-Island-604x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57" y="3948681"/>
            <a:ext cx="3502025" cy="22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Exit Ticket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46235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Answer the following in your notebooks:</a:t>
            </a:r>
          </a:p>
          <a:p>
            <a:pPr marL="292100" marR="0" lvl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514350" marR="0" lvl="0" indent="-514350" algn="l" rtl="0">
              <a:spcBef>
                <a:spcPts val="0"/>
              </a:spcBef>
              <a:buClr>
                <a:schemeClr val="accent1"/>
              </a:buClr>
              <a:buSzPct val="70000"/>
              <a:buFont typeface="Rokkitt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Which types of plate boundary actions destroy lithosphere?</a:t>
            </a:r>
          </a:p>
          <a:p>
            <a:pPr marL="514350" marR="0" lvl="0" indent="-514350" algn="l" rtl="0">
              <a:spcBef>
                <a:spcPts val="0"/>
              </a:spcBef>
              <a:buClr>
                <a:schemeClr val="accent1"/>
              </a:buClr>
              <a:buSzPct val="70000"/>
              <a:buFont typeface="Rokkitt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Which types of plate boundary actions create lithosphere?</a:t>
            </a:r>
          </a:p>
          <a:p>
            <a:pPr marL="514350" marR="0" lvl="0" indent="-514350" algn="l" rtl="0">
              <a:spcBef>
                <a:spcPts val="0"/>
              </a:spcBef>
              <a:buClr>
                <a:schemeClr val="accent1"/>
              </a:buClr>
              <a:buSzPct val="70000"/>
              <a:buFont typeface="Rokkitt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Which types of plate boundary actions neither create nor destroy lithosphere?</a:t>
            </a:r>
          </a:p>
          <a:p>
            <a:pPr marL="514350" marR="0" lvl="0" indent="-514350" algn="l" rtl="0">
              <a:spcBef>
                <a:spcPts val="0"/>
              </a:spcBef>
              <a:buClr>
                <a:schemeClr val="accent1"/>
              </a:buClr>
              <a:buSzPct val="70000"/>
              <a:buFont typeface="Rokkitt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How are mountains formed?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 dirty="0" smtClean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Why do Plates Move?</a:t>
            </a:r>
            <a:endParaRPr lang="en-US" sz="4600" b="0" i="0" u="none" strike="noStrike" cap="none" baseline="0" dirty="0">
              <a:solidFill>
                <a:srgbClr val="E7E9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Mantle </a:t>
            </a:r>
            <a:r>
              <a:rPr lang="en-US" sz="3200" b="0" i="0" u="none" strike="noStrike" cap="none" baseline="0" dirty="0" smtClean="0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convection currents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dirty="0" smtClean="0">
                <a:solidFill>
                  <a:srgbClr val="FF0000"/>
                </a:solidFill>
              </a:rPr>
              <a:t>Slab pull </a:t>
            </a:r>
            <a:r>
              <a:rPr lang="en-US" dirty="0" smtClean="0"/>
              <a:t>– cold dense plates sink and pull the rest of the plate down at a trench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 dirty="0" smtClean="0">
                <a:solidFill>
                  <a:srgbClr val="FF0000"/>
                </a:solidFill>
                <a:latin typeface="Rokkitt"/>
                <a:ea typeface="Rokkitt"/>
                <a:cs typeface="Rokkitt"/>
                <a:sym typeface="Rokkitt"/>
              </a:rPr>
              <a:t>Ridge push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– plates are pushed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due to the force of gravity at a ridge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469" y="3536302"/>
            <a:ext cx="3974530" cy="30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159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 dirty="0" smtClean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What is a plate boundary?</a:t>
            </a:r>
            <a:endParaRPr lang="en-US" sz="4600" b="0" i="0" u="none" strike="noStrike" cap="none" baseline="0" dirty="0">
              <a:solidFill>
                <a:srgbClr val="E7E9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3047062"/>
          </a:xfrm>
        </p:spPr>
        <p:txBody>
          <a:bodyPr/>
          <a:lstStyle/>
          <a:p>
            <a:r>
              <a:rPr lang="en-US" dirty="0" smtClean="0"/>
              <a:t>A plate boundary is the border between two plates.</a:t>
            </a:r>
            <a:endParaRPr lang="en-US" dirty="0"/>
          </a:p>
        </p:txBody>
      </p:sp>
      <p:pic>
        <p:nvPicPr>
          <p:cNvPr id="1028" name="Picture 4" descr="http://geology.com/plate-tecton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19" y="2650055"/>
            <a:ext cx="5334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34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 dirty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Divergent </a:t>
            </a:r>
            <a:r>
              <a:rPr lang="en-US" sz="4600" b="0" i="0" u="none" strike="noStrike" cap="none" baseline="0" dirty="0" smtClean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Boundaries – Create lithosphere</a:t>
            </a:r>
            <a:endParaRPr lang="en-US" sz="4600" b="0" i="0" u="none" strike="noStrike" cap="none" baseline="0" dirty="0">
              <a:solidFill>
                <a:srgbClr val="E7E9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Plates spread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apart and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mantle material fills gaps</a:t>
            </a:r>
          </a:p>
          <a:p>
            <a:pPr marL="292100" marR="0" lvl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</a:pPr>
            <a:r>
              <a:rPr lang="en-US" sz="2600" b="1" i="0" u="sng" strike="noStrike" cap="none" baseline="0" dirty="0">
                <a:solidFill>
                  <a:srgbClr val="C00000"/>
                </a:solidFill>
                <a:latin typeface="Rokkitt"/>
                <a:ea typeface="Rokkitt"/>
                <a:cs typeface="Rokkitt"/>
                <a:sym typeface="Rokkitt"/>
              </a:rPr>
              <a:t>Oceanic Ridges</a:t>
            </a:r>
            <a:r>
              <a:rPr lang="en-US" sz="26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: New mantle material rises and elevates the seafloor. </a:t>
            </a:r>
          </a:p>
          <a:p>
            <a:pPr marL="640080" marR="0" lvl="1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None/>
            </a:pPr>
            <a:endParaRPr sz="26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</a:pPr>
            <a:r>
              <a:rPr lang="en-US" sz="2600" b="1" i="0" u="sng" strike="noStrike" cap="none" baseline="0" dirty="0">
                <a:solidFill>
                  <a:srgbClr val="C00000"/>
                </a:solidFill>
                <a:latin typeface="Rokkitt"/>
                <a:ea typeface="Rokkitt"/>
                <a:cs typeface="Rokkitt"/>
                <a:sym typeface="Rokkitt"/>
              </a:rPr>
              <a:t>Rift Valleys</a:t>
            </a:r>
            <a:r>
              <a:rPr lang="en-US" sz="26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: Deep faults where plates pull apart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343400"/>
            <a:ext cx="27431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4495800"/>
            <a:ext cx="380999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Divergent Boundaries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Continental rifts: Landmass splits into two smaller segments 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971799"/>
            <a:ext cx="6934199" cy="3207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dirty="0" smtClean="0"/>
              <a:t>Mid-Atlantic</a:t>
            </a:r>
            <a:r>
              <a:rPr lang="en-US" sz="4600" b="0" i="0" u="none" strike="noStrike" cap="none" baseline="0" dirty="0" smtClean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4600" b="0" i="0" u="none" strike="noStrike" cap="none" baseline="0" dirty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Ridge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706" y="1396537"/>
            <a:ext cx="7912359" cy="52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3048" y="4203983"/>
            <a:ext cx="3573625" cy="2422847"/>
          </a:xfrm>
        </p:spPr>
        <p:txBody>
          <a:bodyPr/>
          <a:lstStyle/>
          <a:p>
            <a:r>
              <a:rPr lang="en-US" dirty="0" smtClean="0"/>
              <a:t>Mid-Atlantic Ridge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nh.si.edu/earth/text/images/4_0_0_0/4_3_1_0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6" y="272714"/>
            <a:ext cx="5069568" cy="31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3310hm27mievn.galaxant.com/000/168/476/desktop-1429647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6" y="3629625"/>
            <a:ext cx="4976261" cy="27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h3.ggpht.com/-7YAbIIGLLHw/VAr3P9z5aYI/AAAAAAAA6zM/lPD_O_lIMpM/mid-atlantic-ridge-iceland-map%25255B2%25255D.jp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82" y="361028"/>
            <a:ext cx="2618571" cy="38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 dirty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Continental </a:t>
            </a:r>
            <a:r>
              <a:rPr lang="en-US" sz="4600" b="0" i="0" u="none" strike="noStrike" cap="none" baseline="0" dirty="0" smtClean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Rift</a:t>
            </a:r>
            <a:br>
              <a:rPr lang="en-US" sz="4600" b="0" i="0" u="none" strike="noStrike" cap="none" baseline="0" dirty="0" smtClean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dirty="0" smtClean="0"/>
              <a:t>East African Rift Valley</a:t>
            </a:r>
            <a:endParaRPr lang="en-US" sz="4600" b="0" i="0" u="none" strike="noStrike" cap="none" baseline="0" dirty="0">
              <a:solidFill>
                <a:srgbClr val="E7E9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3074" name="Picture 2" descr="http://www.coolgeography.co.uk/A-level/AQA/Year%2013/Plate%20Tectonics/Plate%20tectonics/African%20Rift%20Valley%20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" y="1396536"/>
            <a:ext cx="4157436" cy="33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hQVFhUXFxgXGBgXFxgcGBwaFxcXGBcYFxgYHCggHBolHRcXITEhJSkrLi4uGB8zODMsNygtLisBCgoKDg0OGBAQGywkHSQsLCwsLCwsLCwsLCwsLCwsLCwsLCwsLCwsLCwsLCwsLCwsLCwsLCwsLCwsLCwsLCwsLP/AABEIALUBFgMBIgACEQEDEQH/xAAcAAACAwEBAQEAAAAAAAAAAAADBAECBQAGBwj/xAA5EAABAwEFBgUDAwQBBQEAAAABAAIRIQMxQVFhBBJxgZHwBaGxwdETIuEUMvEGQlJyohVigpLCI//EABkBAAMBAQEAAAAAAAAAAAAAAAABAgMEBf/EACIRAQEAAgICAwADAQAAAAAAAAABAhESIQMxE0FRBBRhgf/aAAwDAQACEQMRAD8A9YFcLPG0FEFuV6XFxbPAq4KQG0FWFuUcS2flTvJAW5zV222qXE+zoKmUo62ylR9YpaPVO7yneSAtSiCc0aGqcDlO8lWkooCQF3l28qrgwlBDsCIAosrOiuWqaapVXFWKE8oNUlVJVHvQH2qekjPcgutUC0t0o+31VzErdHzbKhtVnP2sDFCO1jNXwLnGmbZV+qFnfqG5qRbszRwHNoG1Cr9RJjaGZqf1Lc0cT5Gi9RvJf9Q3MLvrjMJaGx5XbyCLUZqd5B7E3lG8hyql6QWtVyDaWihGj2XFqittykha6j0UjaDkP/ZVKjVjQ/U6BT9c5BZ42rTzUjbBr3zQez4tSrfXKzv1gy9FH6xHY5RqfqCu/UFZY2rsKRtWhRocmm3aDmmLG1WO3aBkj2e16FGhyblm9ONasjYbeStuzbKzy6Odus2pmyYq2VlVOMas7VSKhqh7UcBUtAp2rRR6WtXIu1PgLK2jalcm01TadqAWLtXjICH4rtLjQBYdpZuOHoujCYz2xyuX00LbxecUo/xAnFLfpjoqnZ85WkywjK450f8AWnNd+sOaWNgqiyVc8U8Mjn6s5qf1ZzSe6ujVHLEcab/WHNd+sOaU3VHNPliXGnRtpzU/rSkoGfkuS5Ynxp79aVP6wpGi6maN4jjT/wCrKkbUVnyunVLcGq0DtRUrP3u6rktxWq2jHzVW3GlBawa9ESznBefPI9K+Nb6QUfTbj6K9ewiARcfJHyj4yrrJtYJ8kIsylaIOvVWFoj+xor4Ns0WJNwPQqrmxfI5LW+oufYNN4E9Ef2f0X+N+Mj6oGJRWW7ZTz7KyF4albU2GU8JBV4/yJfpnl/Hs+41vDngxC39ktsF4zZtqAP2kxrC9J4fbkjQq7ZlNp1Y37MplqT2cp6yspWVUJZtUbQ2Am7OzhJ+JA7tFG+1MTxO0ELzVtb8T/wCJ9itHxu2IPKq89aeIP06LS2ydFJPtFuXk0nkPlDuvDubfdVdtpxA0vVDtoio6FRzyXxx/VbXamj+I9Uu7aAcPRRa7YTcaagexS9qJqYHKPRaY39Z5f4OXDVVc8dlJOblC4F2qraP+GjZzWSgPIF89Qu3zn5BVtJN5TmYuC7SDcT1CuGDOAlQ2F0uzT5/6XH/B3cVSdT0QiNVDnnXpPqnzLgPvjM+XwonUpYW3HorfWGvRHMcBp7lTHcoX1wf7uo/KqXxiOvwjmOAp7rHqpSxtRmuT5ji9U3eyJwuVgBiQOR+F1m3sIgC8r5HqTBYRmOQIPorDj30UNlXbyU/IrggDX1UluUefmiNdwKs46KeZ8Cz7J+Dm8h8lQwWgwB6BG/UNz9Uu/aXf2Nnk5VPJU3CfoW12bzhH/n7LKtNitM+pW/s2xbXbfssjGZho6uIWhZ/0pbx/+jrNskCkuNc6Aea1w83H3pln4+X6834d4e6fuN69b4fZxRF2PwKzs4c61JOQAGOEkyVu+H+H2V4Lz0+F0Y+eWdML4bj7F2ewoFqbLZK1js4iiZY2FGWQmKQxJ7bZSE8Cl9rcA0k4KMb2qx8+/qVpNACeq8jbmLxHNe92q3Fo8wNOx1WVtrDNADhMgeuCvLKybKYyvKjaSBAcY5fCVtTvfwB6L1G0bO45R1HKVnv2d3+I8h7rCeeT6bXw2/bCFkNek+iobM/2uPRwW1uHEe6Ba2BzT/sD4GMZAMzTh5SrstDk7mGj4Wi7eH8oTrTMdPyn82y+HRYt09PlDdRN2llNbuWnoqGz7NUTyi+KFjxUc/f3TBsb63IZslXyp+MAvGqn6ow3hzPyrOYh8YyrHkn8hfHpZjhOJ5kDqCp2p5FIAzxN1PuKE5+XKg86ShPfmbhhGd1E5mOPTppj6+a5sm5s8iqb2qsGb1Kc1fNHFz7QZCca+wIhch2tnAmDGgMY58CuRzPg+gNsxkrtsSqh6s2V5m3oLfRUtYFLWaq4YM0uR6QGjVcG6q7VIbN6natBsaZpBOkre2Lw5tkBabSeDDWuEjE6IXhYY07zjBwxPFIeN2hJ3i4msCtINJaMsdYKJeV0nPqNq1/qC8MIAiBST6wOCRtNrba/vtSXSABO6NIihXni8zJg4RpwJ0UWm0h7Yr5BdWHjkc2Wdejsth+4GLjOvVej2IQvJ/09bEtAkxrdyXpbK0jFdf05q3LJ6MHLFs9q1R7Hb6wVFhytRJeIMJYQOSHtG2xQXlKjbZ/u43Kd6Vx280zZyx7iQQTjKxfFdum13CAaTONP8hzC9vt+6WurGUi88JqF4nbrFjXUAk3xFeJhP5JYOFjJtSQ6WO3TpEHi03q//UP8hAi8TeNP5UbRu4AhI2jMqrLLGZe1455Y+moy2s3/ALTOYMT0vFxQ7QQa+oCxrRnkeYOi7Z9stGvaCS5rnBpBBMSbxiL+FbllfFr02x80vVaZeMovUBwpMc79R2FbaXBrQ932tJgFwIbImRJ4HoUIgRMyMCII74LLbTSlo4ZDh2ZQnxFx6/lS4xn5e6DOiqVNc6K3/KC8N1wvFPVEdvXx8aKkE3D+VWy0XIBoEIszpxB+Ey/fyHdyC9jryOkeiqZJ0XLB3/Cgt7/hXc7QoJcJVzJNiCO569yrMddMDrF2gKo4tQ5CradL2tsMADw/I9lCo4N1Up7Gn0loRd1WYxXFmvM5PQ0oGBXGSgkKzXp9jpb6BOSZsNkLjQShWUn4TRtbUNIsg3eOczdHA1rWlUdldCDYg0b1oQ0X3rE8Vt2vLdwuhudAazIETFT8JLard5tCLUuLmmCCag+g5IVo+TkCunx+PXdcufk30m1E4TeeGSSsQ8mnffutrYdjLoMiNDXPktS08MszGBwjGM81rzk6Z8Ley3gVq6TvQLhTHkvSi5ef/TPs3AEE8hcmrXb9yAYm88Fthntnlg1CCJKjZ7b7lmnxW7VM7PtIOs5LXTNobRb5GDes520mae/f8p9lgHwZIQ/EtlIb9oAit1+am4bVM9MDbvECZFc+zzWLaWnZv69Vq7U5rmmI3qx7rDtnajvVZWaXvYdp0PeSStD8Jh9r1vMfwgvfwPfqkAHOwS70W3FLj19kOLpMd6ppK7SwubukmBdW7gp8JebOG7xMkUi+TJccLqc0W1Y2/fHSSg21gLw6Z4fPdFOUlmlY5WXZ2z2txJG6PtEn7t3hfStKa4XJZnibCYJcDleDzbck32jgIFx/PSpJ5lIWDHNJi+dJ4AHh6qPiafK9LY1EteDwrHHLgoNrmeoC8vZB2+C2Q4cQc8dFu2u3uD3CGkfbSPuF4cKajHPJRljqrxy3DcmDB8vgoLS41J8ghWO3NdUEtMxBFxpSe8ckwyaXEYxE15qd6V7BLjPZXPYD+6PSOqIHNJidYMhdaWIIuvymOFbk9lor9NmnfBBdYN/j5qivs2gxNOCFa2Tcx3mqlToJ9hFxPRQpnjwXKth9O3iujMrgCrADFcEdlVngm9m2Bz/2jnWEbw7ZQ8zgL+/dejsQKUAaKgRlqUXJN6ZTfBtxpc+0AAEmBlkVS1tWtGIa4S0Y3X61Gp5Jray59oDILDAgAGOuOBuuBGtPFNwMawBsC+cP9Y1RLS9sH+pLRjwxwI37nGu8cpgRGKxRZ1BF3C6VsWlkykSRM8qRKI0homgC6cM9TTHPDdL7JshY6ScBUZ5ELQFtuiSTPzgOkrL2jbDeBAwJFTwOFJSh2kxJvrUmT0B0Wsxt7rO5SdRq23ihwkDIH54YJXaNsBbW/VZj7STH88JB98QpBNQZjM+vG7NbTUZW2jWNsXmG3TeF6jwbZYArh3wXktl2prKg5TH5Xo/DvGGAjee0cTC2xzljPLGx7DZrGi7arL7VTw7xCzePse13BwJ8kTbLYFhHRG06fNvEtnMvLHOvdfcBVYW2Wj2GpG7US4ZTrmvd+KNY1pMxSokQZ4rwPjdm+1htkwui6Yb6kBFwnu05n9SFdl8TbaHcgh9+7fMRJB7KacTdUZGfUFZ2x+GfSO/aQX3AVAbfMHEnM/KZtLU611A7oufLW+mk3rtdzaXhw9MqJcTw1kxHJQwgmCJ0JM+Z9EJ7W5Ry1g1ghBjv/wBz3wSlrZvOP5VX2UYm7CnkKTqh2VqcSToY43ymSrrB+beZr6JW0srTInMAz5StX6kD7qcackptNmMQHTdMU4RXNPYI2RcaXaGRyuiOKu3aQHy4SYucZg4EEGc7jijOFnQEVmm8XRwaC5cWMMwBIy80rJTlsKWu2CC0fbvEk4mtKuxF+OKY8Cs3F+60k0JpNGAEujLAk5DOELaNmDhQwdY7CUZaOsj/AImCJEYiDJyiVNw3NRUz1d16p1naAlrrrpdQ3yMjc5lDM1qkrHbWuLmxBEmQaQMftuvArSqxdp8TtDJeZLr8caVuobsuaUsrUh0zXTXXhKzniuu2l8s+nqWiRAMjrpghWjTlhkPlMbDb2ZsgDa2TQQ4uJqZl8kkDemIuEy7FebHjTmuMu3hkddQFOO7teWpppvBN7Rz/AJUJNvjVm8fcd05EGMbiFyrVTuPsDGSr7isKfwndg2TfdWgFTn5LhdlRsbi0itMl6K2B3N1195rjIPO5JN2ZrbhNMe/JFdal08jT5STewrS03AZOoy4XLzniG0bzr+cLf/UuGTgcCvLbRtLQ406Xclfjm6nO6jn2m6KmnDl6+izrXay7937ZkecclG17SHCgAx/OSzrS0c4mBABvPodV14Y/rlyyOt0yyU7pAJv8+pSLrYih4d6K52gxQd9xotozHFqBMR3mlbbaJpcBnPBDL640r1OC51g80aBJzPUnCBjqi0iz9saHBtS4mgAJPQCU3YOkgSN4zQwLoynWl9ClPD9hax31LM3yK3mSDJ/xbSflP2WxN+s1wFQJ/dME33ml93DJZ5ZfjTHEwbF7RvOYQ0ECcJOFOeKvZbQ5oO65wFJAJHCgOibG2FjS2hGIIkFsAwQemqyXTQxuyaCaiJ+Y5JY52nljINbW5kSSa3n86eiE7aDnS6/h1S5qJPId8cFUu9fyqS4yRBNxpT2Q2NANdIMeUX+eK6vTz19UO2tBNDdfN918IJZ9i0/jHmlX7K4ElsOvwrficU0468j6cFQu78uRT2WiIeZ+5hEUpNOl/kk9otZMHvkb/LktN77gBoqWtkHYCeAPkRCey0x3tO7OF1Jjnfpmr2NsALwdHH39k+LKLgK3ioFam5J7VsU3NBGQI/8ApVstJIF4BjQ0woQPX+EFtqG/uBvvgx13ko6WYkViCD7j3Q3bXI+4Eit0T0Mp6DUc1hM71dCRP+1xSW0bDJnfB5YdfOUu+2aR9jt3MEkA+08FQeImCDU0jH+RxQC1raQSH8DfdmJxy4Jd9o5uSJtbg+oFcb8I0yVH2kiLgBdRUSHbWD+4V70SppcUV2zmRgJvwrAqQqWtg5oqCBneOoog1BbHOOChUK5LRv0mxxwHPqvS+G7GWM+6N52hoPmnkltg2Dchx/fgP8boJ/7tFp2n2iamOMnNeTHoZUlbEtcTJh1cCQIwn21XNflOFTTyyhIeNeJtZ+4SbwJ1qZXlrfxd7hEwNMcO+a0njuXpFzk9t3+oNsY0FrXVqCR6DVeStbeZ6ctVL7c8TnlzS5dU++lF0YYcWGeWxGQb5iuIFNDcrF7IhrdJqThwEcilXPMxBJ6DzVjakA5T151zWiBZYRQOJ4YdYjkUJ8f2bx709aoO9TjfPDE3SotLSM49BE10oUyHsTWmHDuelJ5F+l9Nr3EmXUHIkfPVKWFuILnGJFM6H1JS23bbvAE0N5rmI75qb2qahsPAA1mBwJWhYWkAkkgwTAxNIp1rosKytIgGATib9PdN2FpIviZzjzEm89LlFipTO0OqTjM00gADyhLFxFTU65dyuJvJwdGkCN3macIVaVF5Jy4fhOdFU0iomOPdyFamppWNeqs4/wBs1z4Ce+C4twIjuhCpIT3ZX/x6T3cl7Jxmt46DuO8b7SSMTXsfwl9ktDJuu5YpwjO/Sl5NJxGIKpv17u9hehubqb4x/ugdVZzIoB+2APjjCAlw71Q3SPXpeFwtawcdDGBnJWtXfaekJhQnHD4VX3e/FVNpw5d8eiox0CNT35IJR1oY7nLFK22yNLTugAnUgA5pq0fgBIPYQcDu4fNVRMTarGDDxumsEXGNUruwamMcI0jReltmNcIcARwWdtexgVY0ESaV/wCNaRFyqUtELZrCJNHXX056pUWJ/cDOoI85R7UjeNIHYIoYHyl3DdJ3SdD53YpkszaN0w0wTQjCtftJu4GlOSJ/1EzX0vvzuOlRTBIWrD38KASRXrj+UGb2pgtIdZ7oOIo08clyUbbuFziOBNei5Bv1wGn314ofie1tZZlz3QLhxrdmZ5IO3+JMY0vcRFZzJrDRr6Lwni3izrd8m64C8AcYvxn+F5Xjw5O3PLTvFtuNq9zjdcBkBr3es20f3BoB35qLW14dUJrscJp3zXbJpzW7E4zGP51Vg7uuCCLTdvvr+JQn2x+2B75dwqJZxkyYzwxzyH4XfVJjhiR6cwh7puOFZyiouXeQx1ynnGiCNtZS+sxwOZhZlsYkEyZM5cSc9EXaHH9oJvrlMH4PVCa1o/dQAYnkcL0BWwaSQbuIzmvWeqjZ7YMM7s1kXHC8ZR7HkW0t96ouBphJgxwHqlXWroIMk3V1FPfyQB7Oz+4kGcbrgTdxvHmn2ANbW+Afx0gJDZhSTdXSdZ7u1TTXDjOmOFL8T0lTVRD7X7ooSScOfndOiJZtPE36TcR3kdUO1ad/7ayb5oDF3ndroifViumnqkEuvmmM07zVLV0Y0m/CtL4zhRa2oxgCBxHceaqy33qi6YNT7V/lAL253sY11AMzjEpfZ2GATQzhxu1CZc5oF8etbuBp6oTn0OIA7wy9FcSmZbhTXWeV6j6s8q64ARqrOzFPxee8kNgrjUGY74oCHtFSCc8c5Cq60gnj33eua3Ck1u4xflKpbEAGcPxemSfdUe7I15QgttyTAnOJHMcZUuOXMTGvJMIeJP8ANygT3xSrrWbyWOrnfE3XEfKLYB26Q41GNwPOaHQ+eDIQ1k593iqAQfz5SeSqLS6OM6K7nb3v33cgM/bmNM1a18mpIAMX+RHGVlWriYgGtI5Yaey3NuZ9sGJOdeEZLMNmQ4iADHrdB4UVQilqJi8EC4zdpPDyXOMXC+hH590F98TGSbIBAu7vTBG0AF12C5WtrItJi6aUChBvoP8ATv8AVVptQFntD960s2/aT/c0Xk5umJON+C2nWlPRfPRZblo23sr2mXNzH90cppqvcfUJqLiJBpMYH0WFknpfLfsV7wDzCLu5mKYX/wArPDq43zHp6Jk2hMyO6oCrhkBGE/jC7uFLRl5Zd+qpamhMzOHBDtScbia63eXcYFkI63DboOmshTsxJoRXeGEYk+voEMspd6ADvkruF1AML8Zp8oAdq4y4kQZNw1NBoAgW5yvmmgr3KZspBmpDppiJwEVohMxcDQXm4AV59EARtu1rAZ7iATy90nvTLjRo6mLh/wAeVVXdkkkmATE30Hlr/squfv3Xdg+R7vQDjbb7YxEAxyAjknBNBEfF3EmulAUpZWcGt44UnHyRy0/bFwkf8DHT0lI13PiDPPnPNBt273mc+zPoqmymTJNwF8AQJ5zK4vw6RdAz6+YS0AbZjgTUx1wpP4QtmsgCYN7gZBi/LlFExtDwWFpN4MH271WXbuMzUAmAZg3Qa8BROCnray3v7iMYN0YxWlylouOo6YTzUWYMfcIIryM9cFAtIoL4Juu4RyTIbeGvIcfcqGCNfU0Q2n7iDNbvcdPQq7nZxeB36oATiJm7TrPogMdLTIFe6zyF2CYtG88a5ITGwDz493JgtaWYAIAAImJmJ6cVLXwR9sXXHqdbkS2qdcI9CcpKA5tA4CTiTxNww/CaQfEbDfEtiQTGeMg8x14pUbad37qEEbxF4BiCQdbwtK1JNaUM0xI59Vh+JyCXCoeACJnLpcqgXZtORkZRcDl/jwuTAtg4UJBwMHn3qsRroxEHqOIy0R7K23TjS/Eg+7SmTZG05ge3Hgq22ztdQCJyzvvBoZmhQtneCCREU5HXy6ID9pDXAGhN4rmIlIFtv2UgzFToK1zzUMaL/wBpGceq2AQ77SJFK+vfYz/FdnAa7di4GKXZ8fwjYZlrtAcf2il1YpyUpUFcqNp7FthJiF6rwrayRunKhy+Vy5Z5ehPZ/wBo+UW0dHqdb/hcuULc+9oI06VM5z6KgtNLzF+v4XLkwIGyzexAnS8d8kF7Jgf9wE/7RK5cghzayCceoqbowFVnbRtZJAOBgeXXmuXJw3CzloGO7fw+VewsvsZXUZZrlyQOtEMc7GQBzMSrNaAJ158yuXJU0Wb6Dj60SxMDOINcZk+y5cgg7d0xOvs33S/iLx9N1MSOWXWvXNcuTJDHlpYJmRFedQiF9f8Abvn+0LlyZLtdL8jPqfyjEVjK7yXLkjK21oQSa0OeklAc6ZOF0YXT7LlyohQyDSBGneSWFnRzZoJ9cVy5Aq1n6fMJDxBoaA+JukG4zmuXJwmVtFgNwPFPuiORPslw6B0B6wPJcuVQNHY/3ObhIMahZ212h+tM1keYB91y5BNewfUitDu36D2Mckw4SIOM31uOq5ckbzW3D7zyPUAqFy5UH//Z"/>
          <p:cNvSpPr>
            <a:spLocks noChangeAspect="1" noChangeArrowheads="1"/>
          </p:cNvSpPr>
          <p:nvPr/>
        </p:nvSpPr>
        <p:spPr bwMode="auto">
          <a:xfrm>
            <a:off x="155575" y="-144463"/>
            <a:ext cx="2662270" cy="26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ethiopiaembassy.eu/image/EthiopianRifVal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95" y="3066040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lang="en-US" sz="4140" b="0" i="0" u="none" strike="noStrike" cap="none" baseline="0" dirty="0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Transform Fault Boundaries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962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Plates grind past each other without destroying or creating lithosphere. </a:t>
            </a:r>
          </a:p>
          <a:p>
            <a:pPr marL="292100" marR="0" lvl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Earthquakes!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9181" y="1180323"/>
            <a:ext cx="427481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mohumes.wikispaces.com/file/view/transform_fault.gif/201807346/348x245/transform_faul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3" y="4152900"/>
            <a:ext cx="33147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261</Words>
  <Application>Microsoft Office PowerPoint</Application>
  <PresentationFormat>On-screen Show (4:3)</PresentationFormat>
  <Paragraphs>46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Rokkitt</vt:lpstr>
      <vt:lpstr>Arial</vt:lpstr>
      <vt:lpstr>Noto Symbol</vt:lpstr>
      <vt:lpstr>Foundry</vt:lpstr>
      <vt:lpstr>Do Now</vt:lpstr>
      <vt:lpstr>Why do Plates Move?</vt:lpstr>
      <vt:lpstr>What is a plate boundary?</vt:lpstr>
      <vt:lpstr>Divergent Boundaries – Create lithosphere</vt:lpstr>
      <vt:lpstr>Divergent Boundaries</vt:lpstr>
      <vt:lpstr>Mid-Atlantic Ridge</vt:lpstr>
      <vt:lpstr>Mid-Atlantic Ridge</vt:lpstr>
      <vt:lpstr>Continental Rift East African Rift Valley</vt:lpstr>
      <vt:lpstr>Transform Fault Boundaries</vt:lpstr>
      <vt:lpstr>PowerPoint Presentation</vt:lpstr>
      <vt:lpstr>Convergent Plate Boundaries</vt:lpstr>
      <vt:lpstr>Which plate is LESS dense? Oceanic or Continental???</vt:lpstr>
      <vt:lpstr>PowerPoint Presentation</vt:lpstr>
      <vt:lpstr>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(5 mins.)</dc:title>
  <dc:creator>Eckhoff, Sarah K.</dc:creator>
  <cp:lastModifiedBy>Marosy, Ryan M.</cp:lastModifiedBy>
  <cp:revision>9</cp:revision>
  <cp:lastPrinted>2015-09-28T12:52:25Z</cp:lastPrinted>
  <dcterms:modified xsi:type="dcterms:W3CDTF">2015-09-28T15:32:37Z</dcterms:modified>
</cp:coreProperties>
</file>